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7475AFE-065D-4E9D-BE40-91445D757B8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36BF2F8-660F-4483-A5B4-3049D4D2B3D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7645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5AFE-065D-4E9D-BE40-91445D757B8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F2F8-660F-4483-A5B4-3049D4D2B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758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5AFE-065D-4E9D-BE40-91445D757B8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F2F8-660F-4483-A5B4-3049D4D2B3D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8562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5AFE-065D-4E9D-BE40-91445D757B8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F2F8-660F-4483-A5B4-3049D4D2B3D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1270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5AFE-065D-4E9D-BE40-91445D757B8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F2F8-660F-4483-A5B4-3049D4D2B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651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5AFE-065D-4E9D-BE40-91445D757B8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F2F8-660F-4483-A5B4-3049D4D2B3D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7707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5AFE-065D-4E9D-BE40-91445D757B8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F2F8-660F-4483-A5B4-3049D4D2B3D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6901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5AFE-065D-4E9D-BE40-91445D757B8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F2F8-660F-4483-A5B4-3049D4D2B3D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9623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5AFE-065D-4E9D-BE40-91445D757B8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F2F8-660F-4483-A5B4-3049D4D2B3D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194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5AFE-065D-4E9D-BE40-91445D757B8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F2F8-660F-4483-A5B4-3049D4D2B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059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5AFE-065D-4E9D-BE40-91445D757B8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F2F8-660F-4483-A5B4-3049D4D2B3D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1253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5AFE-065D-4E9D-BE40-91445D757B8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F2F8-660F-4483-A5B4-3049D4D2B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106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5AFE-065D-4E9D-BE40-91445D757B8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F2F8-660F-4483-A5B4-3049D4D2B3D9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3037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5AFE-065D-4E9D-BE40-91445D757B8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F2F8-660F-4483-A5B4-3049D4D2B3D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2408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5AFE-065D-4E9D-BE40-91445D757B8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F2F8-660F-4483-A5B4-3049D4D2B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194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5AFE-065D-4E9D-BE40-91445D757B8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F2F8-660F-4483-A5B4-3049D4D2B3D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8271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5AFE-065D-4E9D-BE40-91445D757B8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F2F8-660F-4483-A5B4-3049D4D2B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916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7475AFE-065D-4E9D-BE40-91445D757B8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36BF2F8-660F-4483-A5B4-3049D4D2B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968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970" y="1169899"/>
            <a:ext cx="6044398" cy="519741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91940" y="462013"/>
            <a:ext cx="104947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23-25 ноября 2020 года отряд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Luck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школы №85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SаМоSтоятельные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дети» принял участие в республиканской акции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«Здоровая мама- здоровый ребенок».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071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163" y="933650"/>
            <a:ext cx="3794681" cy="50580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123" y="2872873"/>
            <a:ext cx="3589422" cy="358942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26844" y="770021"/>
            <a:ext cx="744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Члены отряда за работой над плакатом при подготовке к акции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«Здоровая мама-здоровый ребенок»,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вложив в него очень важную тему: «Здоровье ребенка зависит от здоровья своего родителя»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как важно придерживаться ЗОЖ, заниматься спортом и ответственно подходить к своему здоровью, и воспитывать это в детях.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4589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</TotalTime>
  <Words>81</Words>
  <Application>Microsoft Office PowerPoint</Application>
  <PresentationFormat>Широкоэкранный</PresentationFormat>
  <Paragraphs>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3</cp:revision>
  <dcterms:created xsi:type="dcterms:W3CDTF">2021-04-01T09:24:15Z</dcterms:created>
  <dcterms:modified xsi:type="dcterms:W3CDTF">2021-04-01T10:08:13Z</dcterms:modified>
</cp:coreProperties>
</file>